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553" y="5945854"/>
            <a:ext cx="18288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112" y="6354234"/>
            <a:ext cx="3386667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95676" y="1332224"/>
            <a:ext cx="9296400" cy="26417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9284" y="3973980"/>
            <a:ext cx="21336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637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95676" y="371510"/>
            <a:ext cx="10912883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79074" y="2320239"/>
            <a:ext cx="10929485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895676" y="1730667"/>
            <a:ext cx="10912883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E8D3A2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2351" y="1364404"/>
            <a:ext cx="1471708" cy="963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31201" y="6354234"/>
            <a:ext cx="3386667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0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553" y="5945854"/>
            <a:ext cx="18288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95676" y="371510"/>
            <a:ext cx="10912883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79073" y="1736726"/>
            <a:ext cx="10769275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351" y="1364404"/>
            <a:ext cx="1471708" cy="9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66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1201" y="6354234"/>
            <a:ext cx="3386667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1022351" y="1736725"/>
            <a:ext cx="10695516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 Here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95676" y="371510"/>
            <a:ext cx="10912883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351" y="1364404"/>
            <a:ext cx="1471708" cy="9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68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510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FBB750-859B-9348-03A5-AE24B73FE6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little about 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1DDC9-AF21-778D-F073-652C5647B2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 am passionate about…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My academic mission is to…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best part of my [personal/professional] journey has been…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 am at UW because….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I welcome the opportunity to meet with you!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2315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046da4d3-ba20-4986-879c-49e262eff745}" enabled="1" method="Standard" siteId="{9f693e63-5e9e-4ced-98a4-8ab28f9d0c2d}" removed="0"/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Encode Sans Normal Black</vt:lpstr>
      <vt:lpstr>Lucida Grande</vt:lpstr>
      <vt:lpstr>Open Sans Light</vt:lpstr>
      <vt:lpstr>Uni Sans Regular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Rooholamini, Sahar</dc:creator>
  <cp:lastModifiedBy>Lisa Pierce</cp:lastModifiedBy>
  <cp:revision>2</cp:revision>
  <dcterms:created xsi:type="dcterms:W3CDTF">2025-01-10T22:53:11Z</dcterms:created>
  <dcterms:modified xsi:type="dcterms:W3CDTF">2025-01-22T18:46:44Z</dcterms:modified>
</cp:coreProperties>
</file>